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30988-CE4A-435E-A405-C8F67CBA1BE1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0ADC-DD2E-4A12-8857-80082ADB5F1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العمليات العقلية في النشاط الرياضي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dirty="0" smtClean="0"/>
              <a:t>تسلسل العمليات العقلية من لحظة ظهور المثير الى الاستجابة</a:t>
            </a:r>
            <a:endParaRPr lang="ar-IQ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الاحساس</a:t>
            </a:r>
          </a:p>
          <a:p>
            <a:r>
              <a:rPr lang="ar-IQ" dirty="0" smtClean="0"/>
              <a:t>الانتباة </a:t>
            </a:r>
          </a:p>
          <a:p>
            <a:r>
              <a:rPr lang="ar-IQ" dirty="0" smtClean="0"/>
              <a:t>الادراك </a:t>
            </a:r>
          </a:p>
          <a:p>
            <a:r>
              <a:rPr lang="ar-IQ" dirty="0" smtClean="0"/>
              <a:t>التذكر </a:t>
            </a:r>
          </a:p>
          <a:p>
            <a:r>
              <a:rPr lang="ar-IQ" dirty="0" smtClean="0"/>
              <a:t>التفكير </a:t>
            </a:r>
          </a:p>
          <a:p>
            <a:r>
              <a:rPr lang="ar-IQ" dirty="0" smtClean="0"/>
              <a:t>الذكاء </a:t>
            </a:r>
          </a:p>
          <a:p>
            <a:r>
              <a:rPr lang="ar-IQ" dirty="0" smtClean="0"/>
              <a:t>الاستجابة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اقسام الاحساسات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احساسات خارجية المصدر </a:t>
            </a:r>
          </a:p>
          <a:p>
            <a:endParaRPr lang="ar-IQ" dirty="0"/>
          </a:p>
          <a:p>
            <a:r>
              <a:rPr lang="ar-IQ" dirty="0" smtClean="0"/>
              <a:t>احساسات داخلية المصدر (حشوية)</a:t>
            </a:r>
          </a:p>
          <a:p>
            <a:endParaRPr lang="ar-IQ" dirty="0"/>
          </a:p>
          <a:p>
            <a:r>
              <a:rPr lang="ar-IQ" dirty="0" smtClean="0"/>
              <a:t>احساسات داخلية المصدر (عضلية او حركية)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التفكير في المنافسة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سرعة التفكير </a:t>
            </a:r>
          </a:p>
          <a:p>
            <a:endParaRPr lang="ar-IQ" dirty="0"/>
          </a:p>
          <a:p>
            <a:r>
              <a:rPr lang="ar-IQ" dirty="0" smtClean="0"/>
              <a:t>التفكير تحت اعباء وجهد بدني عالي </a:t>
            </a:r>
          </a:p>
          <a:p>
            <a:endParaRPr lang="ar-IQ" dirty="0"/>
          </a:p>
          <a:p>
            <a:r>
              <a:rPr lang="ar-IQ" smtClean="0"/>
              <a:t>التفكير تحت اعباء نفسية وعاطفية كبيرة 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العمليات العقلية في النشاط الرياضي </vt:lpstr>
      <vt:lpstr>تسلسل العمليات العقلية من لحظة ظهور المثير الى الاستجابة</vt:lpstr>
      <vt:lpstr>اقسام الاحساسات </vt:lpstr>
      <vt:lpstr>خصائص التفكير في المنافسة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العمليات العقلية في النشاط الرياضي </dc:title>
  <dc:creator>al eman</dc:creator>
  <cp:lastModifiedBy>al eman</cp:lastModifiedBy>
  <cp:revision>1</cp:revision>
  <dcterms:created xsi:type="dcterms:W3CDTF">2018-12-13T11:20:47Z</dcterms:created>
  <dcterms:modified xsi:type="dcterms:W3CDTF">2018-12-13T11:30:48Z</dcterms:modified>
</cp:coreProperties>
</file>